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holzfassade.de/index.html" TargetMode="External"/><Relationship Id="rId3" Type="http://schemas.openxmlformats.org/officeDocument/2006/relationships/hyperlink" Target="https://dream.039holzfassade.de/paket-617ca8dbf2f440b19277d7f938690338/holzfassade-planen-material-aufbau-und-was-davon-abh-ngt-129150a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Kosten, Entscheidungen und Aufbau erklärt</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planen: Material, Aufbau und was davon abhängt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